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A0C08D6-ED01-4949-9C34-8061EF951FBD}" type="datetimeFigureOut">
              <a:rPr lang="en-US" smtClean="0"/>
              <a:pPr/>
              <a:t>10/20/2011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A237A97-B952-41D8-87BF-232061FAF5CF}" type="slidenum">
              <a:rPr lang="en-US" smtClean="0"/>
              <a:pPr/>
              <a:t>‹#›</a:t>
            </a:fld>
            <a:endParaRPr lang="en-US"/>
          </a:p>
        </p:txBody>
      </p:sp>
    </p:spTree>
  </p:cSld>
  <p:clrMapOvr>
    <a:masterClrMapping/>
  </p:clrMapOvr>
  <p:transition>
    <p:whee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0C08D6-ED01-4949-9C34-8061EF951FBD}" type="datetimeFigureOut">
              <a:rPr lang="en-US" smtClean="0"/>
              <a:pPr/>
              <a:t>10/20/2011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37A97-B952-41D8-87BF-232061FAF5CF}" type="slidenum">
              <a:rPr lang="en-US" smtClean="0"/>
              <a:pPr/>
              <a:t>‹#›</a:t>
            </a:fld>
            <a:endParaRPr lang="en-US"/>
          </a:p>
        </p:txBody>
      </p:sp>
    </p:spTree>
  </p:cSld>
  <p:clrMapOvr>
    <a:masterClrMapping/>
  </p:clrMapOvr>
  <p:transition>
    <p:wheel/>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0C08D6-ED01-4949-9C34-8061EF951FBD}" type="datetimeFigureOut">
              <a:rPr lang="en-US" smtClean="0"/>
              <a:pPr/>
              <a:t>10/20/2011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37A97-B952-41D8-87BF-232061FAF5CF}" type="slidenum">
              <a:rPr lang="en-US" smtClean="0"/>
              <a:pPr/>
              <a:t>‹#›</a:t>
            </a:fld>
            <a:endParaRPr lang="en-US"/>
          </a:p>
        </p:txBody>
      </p:sp>
    </p:spTree>
  </p:cSld>
  <p:clrMapOvr>
    <a:masterClrMapping/>
  </p:clrMapOvr>
  <p:transition>
    <p:whee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A0C08D6-ED01-4949-9C34-8061EF951FBD}" type="datetimeFigureOut">
              <a:rPr lang="en-US" smtClean="0"/>
              <a:pPr/>
              <a:t>10/20/2011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A237A97-B952-41D8-87BF-232061FAF5CF}" type="slidenum">
              <a:rPr lang="en-US" smtClean="0"/>
              <a:pPr/>
              <a:t>‹#›</a:t>
            </a:fld>
            <a:endParaRPr lang="en-US"/>
          </a:p>
        </p:txBody>
      </p:sp>
    </p:spTree>
  </p:cSld>
  <p:clrMapOvr>
    <a:masterClrMapping/>
  </p:clrMapOvr>
  <p:transition>
    <p:whee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A0C08D6-ED01-4949-9C34-8061EF951FBD}" type="datetimeFigureOut">
              <a:rPr lang="en-US" smtClean="0"/>
              <a:pPr/>
              <a:t>10/20/2011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A237A97-B952-41D8-87BF-232061FAF5CF}"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p:whee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A0C08D6-ED01-4949-9C34-8061EF951FBD}" type="datetimeFigureOut">
              <a:rPr lang="en-US" smtClean="0"/>
              <a:pPr/>
              <a:t>10/20/2011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A237A97-B952-41D8-87BF-232061FAF5CF}" type="slidenum">
              <a:rPr lang="en-US" smtClean="0"/>
              <a:pPr/>
              <a:t>‹#›</a:t>
            </a:fld>
            <a:endParaRPr lang="en-US"/>
          </a:p>
        </p:txBody>
      </p:sp>
    </p:spTree>
  </p:cSld>
  <p:clrMapOvr>
    <a:masterClrMapping/>
  </p:clrMapOvr>
  <p:transition>
    <p:whee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A0C08D6-ED01-4949-9C34-8061EF951FBD}" type="datetimeFigureOut">
              <a:rPr lang="en-US" smtClean="0"/>
              <a:pPr/>
              <a:t>10/20/2011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A237A97-B952-41D8-87BF-232061FAF5C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A0C08D6-ED01-4949-9C34-8061EF951FBD}" type="datetimeFigureOut">
              <a:rPr lang="en-US" smtClean="0"/>
              <a:pPr/>
              <a:t>10/20/2011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237A97-B952-41D8-87BF-232061FAF5CF}" type="slidenum">
              <a:rPr lang="en-US" smtClean="0"/>
              <a:pPr/>
              <a:t>‹#›</a:t>
            </a:fld>
            <a:endParaRPr lang="en-US"/>
          </a:p>
        </p:txBody>
      </p:sp>
    </p:spTree>
  </p:cSld>
  <p:clrMapOvr>
    <a:masterClrMapping/>
  </p:clrMapOvr>
  <p:transition>
    <p:wheel/>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A0C08D6-ED01-4949-9C34-8061EF951FBD}" type="datetimeFigureOut">
              <a:rPr lang="en-US" smtClean="0"/>
              <a:pPr/>
              <a:t>10/20/2011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A237A97-B952-41D8-87BF-232061FAF5CF}" type="slidenum">
              <a:rPr lang="en-US" smtClean="0"/>
              <a:pPr/>
              <a:t>‹#›</a:t>
            </a:fld>
            <a:endParaRPr lang="en-US"/>
          </a:p>
        </p:txBody>
      </p:sp>
    </p:spTree>
  </p:cSld>
  <p:clrMapOvr>
    <a:masterClrMapping/>
  </p:clrMapOvr>
  <p:transition>
    <p:wheel/>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A0C08D6-ED01-4949-9C34-8061EF951FBD}" type="datetimeFigureOut">
              <a:rPr lang="en-US" smtClean="0"/>
              <a:pPr/>
              <a:t>10/20/2011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A237A97-B952-41D8-87BF-232061FAF5C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A0C08D6-ED01-4949-9C34-8061EF951FBD}" type="datetimeFigureOut">
              <a:rPr lang="en-US" smtClean="0"/>
              <a:pPr/>
              <a:t>10/20/2011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A237A97-B952-41D8-87BF-232061FAF5C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A0C08D6-ED01-4949-9C34-8061EF951FBD}" type="datetimeFigureOut">
              <a:rPr lang="en-US" smtClean="0"/>
              <a:pPr/>
              <a:t>10/20/2011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A237A97-B952-41D8-87BF-232061FAF5C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heel/>
  </p:transition>
  <p:timing>
    <p:tnLst>
      <p:par>
        <p:cTn id="1" dur="indefinite" restart="never" nodeType="tmRoot"/>
      </p:par>
    </p:tnLst>
  </p:timing>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43200"/>
            <a:ext cx="7772400" cy="1600200"/>
          </a:xfrm>
          <a:effectLst>
            <a:glow rad="63500">
              <a:schemeClr val="accent4">
                <a:satMod val="175000"/>
                <a:alpha val="40000"/>
              </a:schemeClr>
            </a:glow>
          </a:effectLst>
        </p:spPr>
        <p:txBody>
          <a:bodyPr>
            <a:normAutofit/>
          </a:bodyPr>
          <a:lstStyle/>
          <a:p>
            <a:r>
              <a:rPr lang="en-US" i="1" dirty="0" smtClean="0"/>
              <a:t>What are search engines and How to use it?</a:t>
            </a:r>
            <a:endParaRPr lang="en-US" i="1" dirty="0"/>
          </a:p>
        </p:txBody>
      </p:sp>
      <p:sp>
        <p:nvSpPr>
          <p:cNvPr id="3" name="Subtitle 2"/>
          <p:cNvSpPr>
            <a:spLocks noGrp="1"/>
          </p:cNvSpPr>
          <p:nvPr>
            <p:ph type="subTitle" idx="1"/>
          </p:nvPr>
        </p:nvSpPr>
        <p:spPr>
          <a:xfrm>
            <a:off x="1371600" y="4572000"/>
            <a:ext cx="6400800" cy="1066800"/>
          </a:xfrm>
        </p:spPr>
        <p:txBody>
          <a:bodyPr/>
          <a:lstStyle/>
          <a:p>
            <a:r>
              <a:rPr lang="en-US" dirty="0" smtClean="0"/>
              <a:t>Katy Miranda</a:t>
            </a:r>
          </a:p>
          <a:p>
            <a:endParaRPr lang="en-US" dirty="0"/>
          </a:p>
        </p:txBody>
      </p:sp>
      <p:pic>
        <p:nvPicPr>
          <p:cNvPr id="1026" name="Picture 2" descr="C:\Users\katy\AppData\Local\Microsoft\Windows\Temporary Internet Files\Content.IE5\20WBJQN7\MP900382649[1].jpg"/>
          <p:cNvPicPr>
            <a:picLocks noChangeAspect="1" noChangeArrowheads="1"/>
          </p:cNvPicPr>
          <p:nvPr/>
        </p:nvPicPr>
        <p:blipFill>
          <a:blip r:embed="rId2" cstate="print"/>
          <a:srcRect/>
          <a:stretch>
            <a:fillRect/>
          </a:stretch>
        </p:blipFill>
        <p:spPr bwMode="auto">
          <a:xfrm>
            <a:off x="0" y="0"/>
            <a:ext cx="2133600" cy="2286000"/>
          </a:xfrm>
          <a:prstGeom prst="rect">
            <a:avLst/>
          </a:prstGeom>
          <a:noFill/>
        </p:spPr>
      </p:pic>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What are search engines</a:t>
            </a:r>
            <a:r>
              <a:rPr lang="en-US" dirty="0" smtClean="0"/>
              <a:t>?</a:t>
            </a:r>
            <a:endParaRPr lang="en-US" dirty="0"/>
          </a:p>
        </p:txBody>
      </p:sp>
      <p:sp>
        <p:nvSpPr>
          <p:cNvPr id="3" name="Content Placeholder 2"/>
          <p:cNvSpPr>
            <a:spLocks noGrp="1"/>
          </p:cNvSpPr>
          <p:nvPr>
            <p:ph idx="1"/>
          </p:nvPr>
        </p:nvSpPr>
        <p:spPr/>
        <p:txBody>
          <a:bodyPr/>
          <a:lstStyle/>
          <a:p>
            <a:pPr>
              <a:buNone/>
            </a:pPr>
            <a:r>
              <a:rPr lang="en-US" dirty="0" smtClean="0"/>
              <a:t>	</a:t>
            </a:r>
          </a:p>
          <a:p>
            <a:pPr>
              <a:buNone/>
            </a:pPr>
            <a:r>
              <a:rPr lang="en-US" dirty="0" smtClean="0"/>
              <a:t>		</a:t>
            </a:r>
            <a:r>
              <a:rPr lang="en-US" i="1" dirty="0" smtClean="0"/>
              <a:t>Search engines are software programs know as spiders or bots to survey the web.  Documents are retrieve from this web pages and add to the search engine index</a:t>
            </a:r>
            <a:r>
              <a:rPr lang="en-US" dirty="0" smtClean="0"/>
              <a:t>.</a:t>
            </a:r>
            <a:endParaRPr lang="en-US" dirty="0"/>
          </a:p>
        </p:txBody>
      </p:sp>
      <p:pic>
        <p:nvPicPr>
          <p:cNvPr id="2050" name="Picture 2" descr="C:\Users\katy\AppData\Local\Microsoft\Windows\Temporary Internet Files\Content.IE5\2KNDNT27\MC900431573[1].png"/>
          <p:cNvPicPr>
            <a:picLocks noChangeAspect="1" noChangeArrowheads="1"/>
          </p:cNvPicPr>
          <p:nvPr/>
        </p:nvPicPr>
        <p:blipFill>
          <a:blip r:embed="rId2" cstate="print"/>
          <a:srcRect/>
          <a:stretch>
            <a:fillRect/>
          </a:stretch>
        </p:blipFill>
        <p:spPr bwMode="auto">
          <a:xfrm>
            <a:off x="6553200" y="4495800"/>
            <a:ext cx="2361962" cy="2362200"/>
          </a:xfrm>
          <a:prstGeom prst="rect">
            <a:avLst/>
          </a:prstGeom>
          <a:noFill/>
        </p:spPr>
      </p:pic>
    </p:spTree>
  </p:cSld>
  <p:clrMapOvr>
    <a:masterClrMapping/>
  </p:clrMapOvr>
  <p:transition>
    <p:whee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Keywords </a:t>
            </a:r>
            <a:endParaRPr lang="en-US" i="1" dirty="0"/>
          </a:p>
        </p:txBody>
      </p:sp>
      <p:sp>
        <p:nvSpPr>
          <p:cNvPr id="3" name="Content Placeholder 2"/>
          <p:cNvSpPr>
            <a:spLocks noGrp="1"/>
          </p:cNvSpPr>
          <p:nvPr>
            <p:ph idx="1"/>
          </p:nvPr>
        </p:nvSpPr>
        <p:spPr/>
        <p:txBody>
          <a:bodyPr/>
          <a:lstStyle/>
          <a:p>
            <a:pPr>
              <a:buNone/>
            </a:pPr>
            <a:r>
              <a:rPr lang="en-US" dirty="0" smtClean="0"/>
              <a:t>		</a:t>
            </a:r>
            <a:r>
              <a:rPr lang="en-US" i="1" dirty="0" smtClean="0"/>
              <a:t>Using keywords is the regular way of searching the web.  This is the most common way of search engines to get  text inquiries.</a:t>
            </a:r>
            <a:endParaRPr lang="en-US" i="1" dirty="0"/>
          </a:p>
        </p:txBody>
      </p:sp>
      <p:pic>
        <p:nvPicPr>
          <p:cNvPr id="3076" name="Picture 4" descr="C:\Users\katy\AppData\Local\Microsoft\Windows\Temporary Internet Files\Content.IE5\TMRB4YFE\MP900386415[1].jpg"/>
          <p:cNvPicPr>
            <a:picLocks noChangeAspect="1" noChangeArrowheads="1"/>
          </p:cNvPicPr>
          <p:nvPr/>
        </p:nvPicPr>
        <p:blipFill>
          <a:blip r:embed="rId2" cstate="print"/>
          <a:srcRect/>
          <a:stretch>
            <a:fillRect/>
          </a:stretch>
        </p:blipFill>
        <p:spPr bwMode="auto">
          <a:xfrm>
            <a:off x="6248400" y="3657600"/>
            <a:ext cx="2895600" cy="3200400"/>
          </a:xfrm>
          <a:prstGeom prst="rect">
            <a:avLst/>
          </a:prstGeom>
          <a:noFill/>
        </p:spPr>
      </p:pic>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Problem with keywords search</a:t>
            </a:r>
            <a:r>
              <a:rPr lang="en-US" dirty="0" smtClean="0"/>
              <a:t>?</a:t>
            </a:r>
            <a:endParaRPr lang="en-US" dirty="0"/>
          </a:p>
        </p:txBody>
      </p:sp>
      <p:sp>
        <p:nvSpPr>
          <p:cNvPr id="3" name="Content Placeholder 2"/>
          <p:cNvSpPr>
            <a:spLocks noGrp="1"/>
          </p:cNvSpPr>
          <p:nvPr>
            <p:ph idx="1"/>
          </p:nvPr>
        </p:nvSpPr>
        <p:spPr/>
        <p:txBody>
          <a:bodyPr/>
          <a:lstStyle/>
          <a:p>
            <a:pPr>
              <a:buNone/>
            </a:pPr>
            <a:r>
              <a:rPr lang="en-US" dirty="0" smtClean="0"/>
              <a:t>		</a:t>
            </a:r>
            <a:r>
              <a:rPr lang="en-US" i="1" dirty="0" smtClean="0"/>
              <a:t>Problems with keywords search is that sometimes the same word  have different meanings.  This often result in search that are not relate to what you looking for.</a:t>
            </a:r>
            <a:endParaRPr lang="en-US" i="1" dirty="0"/>
          </a:p>
        </p:txBody>
      </p:sp>
      <p:pic>
        <p:nvPicPr>
          <p:cNvPr id="4098" name="Picture 2" descr="C:\Users\katy\AppData\Local\Microsoft\Windows\Temporary Internet Files\Content.IE5\2KNDNT27\MP900433180[1].jpg"/>
          <p:cNvPicPr>
            <a:picLocks noChangeAspect="1" noChangeArrowheads="1"/>
          </p:cNvPicPr>
          <p:nvPr/>
        </p:nvPicPr>
        <p:blipFill>
          <a:blip r:embed="rId2" cstate="print"/>
          <a:srcRect/>
          <a:stretch>
            <a:fillRect/>
          </a:stretch>
        </p:blipFill>
        <p:spPr bwMode="auto">
          <a:xfrm>
            <a:off x="5334000" y="3962400"/>
            <a:ext cx="3810000" cy="2895600"/>
          </a:xfrm>
          <a:prstGeom prst="rect">
            <a:avLst/>
          </a:prstGeom>
          <a:noFill/>
        </p:spPr>
      </p:pic>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US" i="1" dirty="0" smtClean="0"/>
              <a:t>Refining your search</a:t>
            </a:r>
            <a:endParaRPr lang="en-US" i="1" dirty="0"/>
          </a:p>
        </p:txBody>
      </p:sp>
      <p:sp>
        <p:nvSpPr>
          <p:cNvPr id="3" name="Content Placeholder 2"/>
          <p:cNvSpPr>
            <a:spLocks noGrp="1"/>
          </p:cNvSpPr>
          <p:nvPr>
            <p:ph idx="1"/>
          </p:nvPr>
        </p:nvSpPr>
        <p:spPr>
          <a:xfrm>
            <a:off x="0" y="838200"/>
            <a:ext cx="8686800" cy="5867400"/>
          </a:xfrm>
        </p:spPr>
        <p:txBody>
          <a:bodyPr>
            <a:normAutofit fontScale="92500"/>
          </a:bodyPr>
          <a:lstStyle/>
          <a:p>
            <a:pPr>
              <a:buNone/>
            </a:pPr>
            <a:r>
              <a:rPr lang="en-US" dirty="0" smtClean="0"/>
              <a:t>		</a:t>
            </a:r>
            <a:r>
              <a:rPr lang="en-US" i="1" dirty="0" smtClean="0"/>
              <a:t>To avoid problems with your search most web pages give you different options.</a:t>
            </a:r>
          </a:p>
          <a:p>
            <a:pPr>
              <a:buNone/>
            </a:pPr>
            <a:endParaRPr lang="en-US" i="1" dirty="0"/>
          </a:p>
          <a:p>
            <a:pPr>
              <a:buNone/>
            </a:pPr>
            <a:r>
              <a:rPr lang="en-US" b="1" i="1" dirty="0" smtClean="0"/>
              <a:t>		 Basic</a:t>
            </a:r>
            <a:r>
              <a:rPr lang="en-US" i="1" dirty="0" smtClean="0"/>
              <a:t>- this one consist just in the keyword.</a:t>
            </a:r>
          </a:p>
          <a:p>
            <a:pPr>
              <a:buNone/>
            </a:pPr>
            <a:r>
              <a:rPr lang="en-US" i="1" dirty="0" smtClean="0"/>
              <a:t>		 </a:t>
            </a:r>
            <a:r>
              <a:rPr lang="en-US" b="1" i="1" dirty="0" smtClean="0"/>
              <a:t>Refined</a:t>
            </a:r>
            <a:r>
              <a:rPr lang="en-US" i="1" dirty="0" smtClean="0"/>
              <a:t>- this one aloud to search more 		       than one word using the words 		      			</a:t>
            </a:r>
            <a:r>
              <a:rPr lang="en-US" b="1" i="1" dirty="0" smtClean="0"/>
              <a:t>And, Or</a:t>
            </a:r>
          </a:p>
          <a:p>
            <a:pPr>
              <a:buNone/>
            </a:pPr>
            <a:r>
              <a:rPr lang="en-US" b="1" i="1" dirty="0"/>
              <a:t>	</a:t>
            </a:r>
            <a:r>
              <a:rPr lang="en-US" b="1" i="1" dirty="0" smtClean="0"/>
              <a:t>	Advance</a:t>
            </a:r>
            <a:r>
              <a:rPr lang="en-US" i="1" dirty="0" smtClean="0"/>
              <a:t>- allow you to specify in what       	                                                               </a:t>
            </a:r>
          </a:p>
          <a:p>
            <a:pPr>
              <a:buNone/>
            </a:pPr>
            <a:r>
              <a:rPr lang="en-US" i="1" dirty="0" smtClean="0"/>
              <a:t>		form you want your results to appear 	        	and if you wish to restrict your 			       	search to certain fields</a:t>
            </a:r>
            <a:endParaRPr lang="en-US" b="1" i="1" dirty="0"/>
          </a:p>
        </p:txBody>
      </p:sp>
      <p:pic>
        <p:nvPicPr>
          <p:cNvPr id="5127" name="Picture 7" descr="C:\Users\katy\AppData\Local\Microsoft\Windows\Temporary Internet Files\Content.IE5\TMRB4YFE\MP900443265[1].jpg"/>
          <p:cNvPicPr>
            <a:picLocks noChangeAspect="1" noChangeArrowheads="1"/>
          </p:cNvPicPr>
          <p:nvPr/>
        </p:nvPicPr>
        <p:blipFill>
          <a:blip r:embed="rId2" cstate="print"/>
          <a:srcRect/>
          <a:stretch>
            <a:fillRect/>
          </a:stretch>
        </p:blipFill>
        <p:spPr bwMode="auto">
          <a:xfrm>
            <a:off x="7391400" y="5281613"/>
            <a:ext cx="1973667" cy="1576387"/>
          </a:xfrm>
          <a:prstGeom prst="rect">
            <a:avLst/>
          </a:prstGeom>
          <a:noFill/>
        </p:spPr>
      </p:pic>
    </p:spTree>
  </p:cSld>
  <p:clrMapOvr>
    <a:masterClrMapping/>
  </p:clrMapOvr>
  <p:transition>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Relevance on your search</a:t>
            </a:r>
            <a:endParaRPr lang="en-US" i="1" dirty="0"/>
          </a:p>
        </p:txBody>
      </p:sp>
      <p:sp>
        <p:nvSpPr>
          <p:cNvPr id="3" name="Content Placeholder 2"/>
          <p:cNvSpPr>
            <a:spLocks noGrp="1"/>
          </p:cNvSpPr>
          <p:nvPr>
            <p:ph idx="1"/>
          </p:nvPr>
        </p:nvSpPr>
        <p:spPr/>
        <p:txBody>
          <a:bodyPr/>
          <a:lstStyle/>
          <a:p>
            <a:pPr>
              <a:buNone/>
            </a:pPr>
            <a:r>
              <a:rPr lang="en-US" dirty="0" smtClean="0"/>
              <a:t>		</a:t>
            </a:r>
            <a:r>
              <a:rPr lang="en-US" i="1" dirty="0" smtClean="0"/>
              <a:t>Web search are filter and it will give the most reliable information according to your search. This ones will appear at the beginning of the page.  Meaning,  this ones are more likely to be useful for you.</a:t>
            </a:r>
            <a:endParaRPr lang="en-US" i="1" dirty="0"/>
          </a:p>
        </p:txBody>
      </p:sp>
      <p:pic>
        <p:nvPicPr>
          <p:cNvPr id="6146" name="Picture 2" descr="C:\Users\katy\AppData\Local\Microsoft\Windows\Temporary Internet Files\Content.IE5\2KNDNT27\MP900444155[1].jpg"/>
          <p:cNvPicPr>
            <a:picLocks noChangeAspect="1" noChangeArrowheads="1"/>
          </p:cNvPicPr>
          <p:nvPr/>
        </p:nvPicPr>
        <p:blipFill>
          <a:blip r:embed="rId2" cstate="print"/>
          <a:srcRect/>
          <a:stretch>
            <a:fillRect/>
          </a:stretch>
        </p:blipFill>
        <p:spPr bwMode="auto">
          <a:xfrm>
            <a:off x="6553200" y="4572000"/>
            <a:ext cx="2590800" cy="2286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hee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362"/>
          </a:xfrm>
        </p:spPr>
        <p:txBody>
          <a:bodyPr>
            <a:normAutofit fontScale="90000"/>
          </a:bodyPr>
          <a:lstStyle/>
          <a:p>
            <a:r>
              <a:rPr lang="en-US" i="1" dirty="0" smtClean="0"/>
              <a:t>Hopefully with this simple explanation we all should be able to use the search web page.</a:t>
            </a:r>
            <a:endParaRPr lang="en-US" i="1" dirty="0"/>
          </a:p>
        </p:txBody>
      </p:sp>
      <p:pic>
        <p:nvPicPr>
          <p:cNvPr id="8194" name="Picture 2" descr="C:\Users\katy\AppData\Local\Microsoft\Windows\Temporary Internet Files\Content.IE5\2KNDNT27\MP900407228[1].jpg"/>
          <p:cNvPicPr>
            <a:picLocks noChangeAspect="1" noChangeArrowheads="1"/>
          </p:cNvPicPr>
          <p:nvPr/>
        </p:nvPicPr>
        <p:blipFill>
          <a:blip r:embed="rId2" cstate="print"/>
          <a:srcRect/>
          <a:stretch>
            <a:fillRect/>
          </a:stretch>
        </p:blipFill>
        <p:spPr bwMode="auto">
          <a:xfrm>
            <a:off x="0" y="2286000"/>
            <a:ext cx="1981200" cy="2286000"/>
          </a:xfrm>
          <a:prstGeom prst="rect">
            <a:avLst/>
          </a:prstGeom>
          <a:noFill/>
        </p:spPr>
      </p:pic>
      <p:pic>
        <p:nvPicPr>
          <p:cNvPr id="8195" name="Picture 3" descr="C:\Users\katy\AppData\Local\Microsoft\Windows\Temporary Internet Files\Content.IE5\20WBJQN7\MP900438543[1].jpg"/>
          <p:cNvPicPr>
            <a:picLocks noChangeAspect="1" noChangeArrowheads="1"/>
          </p:cNvPicPr>
          <p:nvPr/>
        </p:nvPicPr>
        <p:blipFill>
          <a:blip r:embed="rId3" cstate="print"/>
          <a:srcRect/>
          <a:stretch>
            <a:fillRect/>
          </a:stretch>
        </p:blipFill>
        <p:spPr bwMode="auto">
          <a:xfrm>
            <a:off x="7086600" y="2133600"/>
            <a:ext cx="2057400" cy="2438400"/>
          </a:xfrm>
          <a:prstGeom prst="rect">
            <a:avLst/>
          </a:prstGeom>
          <a:noFill/>
        </p:spPr>
      </p:pic>
      <p:pic>
        <p:nvPicPr>
          <p:cNvPr id="8197" name="Picture 5" descr="C:\Users\katy\AppData\Local\Microsoft\Windows\Temporary Internet Files\Content.IE5\TMRB4YFE\MP900438411[1].jpg"/>
          <p:cNvPicPr>
            <a:picLocks noChangeAspect="1" noChangeArrowheads="1"/>
          </p:cNvPicPr>
          <p:nvPr/>
        </p:nvPicPr>
        <p:blipFill>
          <a:blip r:embed="rId4" cstate="print"/>
          <a:srcRect/>
          <a:stretch>
            <a:fillRect/>
          </a:stretch>
        </p:blipFill>
        <p:spPr bwMode="auto">
          <a:xfrm>
            <a:off x="7086600" y="4572000"/>
            <a:ext cx="2057400" cy="2286000"/>
          </a:xfrm>
          <a:prstGeom prst="rect">
            <a:avLst/>
          </a:prstGeom>
          <a:noFill/>
        </p:spPr>
      </p:pic>
      <p:pic>
        <p:nvPicPr>
          <p:cNvPr id="8198" name="Picture 6" descr="C:\Users\katy\AppData\Local\Microsoft\Windows\Temporary Internet Files\Content.IE5\TMRB4YFE\MP900430865[1].jpg"/>
          <p:cNvPicPr>
            <a:picLocks noChangeAspect="1" noChangeArrowheads="1"/>
          </p:cNvPicPr>
          <p:nvPr/>
        </p:nvPicPr>
        <p:blipFill>
          <a:blip r:embed="rId5" cstate="print"/>
          <a:srcRect/>
          <a:stretch>
            <a:fillRect/>
          </a:stretch>
        </p:blipFill>
        <p:spPr bwMode="auto">
          <a:xfrm>
            <a:off x="1" y="4572000"/>
            <a:ext cx="1981200" cy="2286000"/>
          </a:xfrm>
          <a:prstGeom prst="rect">
            <a:avLst/>
          </a:prstGeom>
          <a:noFill/>
        </p:spPr>
      </p:pic>
      <p:pic>
        <p:nvPicPr>
          <p:cNvPr id="8200" name="Picture 8" descr="C:\Users\katy\AppData\Local\Microsoft\Windows\Temporary Internet Files\Content.IE5\2KNDNT27\MP900409652[1].jpg"/>
          <p:cNvPicPr>
            <a:picLocks noChangeAspect="1" noChangeArrowheads="1"/>
          </p:cNvPicPr>
          <p:nvPr/>
        </p:nvPicPr>
        <p:blipFill>
          <a:blip r:embed="rId6" cstate="print"/>
          <a:srcRect/>
          <a:stretch>
            <a:fillRect/>
          </a:stretch>
        </p:blipFill>
        <p:spPr bwMode="auto">
          <a:xfrm>
            <a:off x="2590800" y="2438400"/>
            <a:ext cx="3810000" cy="3886200"/>
          </a:xfrm>
          <a:prstGeom prst="rect">
            <a:avLst/>
          </a:prstGeom>
          <a:noFill/>
        </p:spPr>
      </p:pic>
    </p:spTree>
  </p:cSld>
  <p:clrMapOvr>
    <a:masterClrMapping/>
  </p:clrMapOvr>
  <p:transition>
    <p:whee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181</TotalTime>
  <Words>47</Words>
  <Application>Microsoft Office PowerPoint</Application>
  <PresentationFormat>On-screen Show (4:3)</PresentationFormat>
  <Paragraphs>19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What are search engines and How to use it?</vt:lpstr>
      <vt:lpstr>What are search engines?</vt:lpstr>
      <vt:lpstr>Keywords </vt:lpstr>
      <vt:lpstr>Problem with keywords search?</vt:lpstr>
      <vt:lpstr>Refining your search</vt:lpstr>
      <vt:lpstr>Relevance on your search</vt:lpstr>
      <vt:lpstr>Hopefully with this simple explanation we all should be able to use the search web page.</vt:lpstr>
    </vt:vector>
  </TitlesOfParts>
  <Company>Philips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katy</dc:creator>
  <cp:lastModifiedBy>katy</cp:lastModifiedBy>
  <cp:revision>52</cp:revision>
  <dcterms:created xsi:type="dcterms:W3CDTF">2011-10-16T14:40:35Z</dcterms:created>
  <dcterms:modified xsi:type="dcterms:W3CDTF">2011-10-21T00:40:19Z</dcterms:modified>
</cp:coreProperties>
</file>